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4"/>
  </p:sldMasterIdLst>
  <p:notesMasterIdLst>
    <p:notesMasterId r:id="rId5"/>
  </p:notesMasterIdLst>
  <p:sldIdLst>
    <p:sldId id="256" r:id="rId6"/>
  </p:sldIdLst>
  <p:sldSz cy="7772400" cx="10058400"/>
  <p:notesSz cx="6858000" cy="9144000"/>
  <p:embeddedFontLst>
    <p:embeddedFont>
      <p:font typeface="Roboto Slab"/>
      <p:regular r:id="rId7"/>
      <p:bold r:id="rId8"/>
    </p:embeddedFont>
    <p:embeddedFont>
      <p:font typeface="Roboto"/>
      <p:regular r:id="rId9"/>
      <p:bold r:id="rId10"/>
      <p:italic r:id="rId11"/>
      <p:boldItalic r:id="rId12"/>
    </p:embeddedFont>
    <p:embeddedFont>
      <p:font typeface="Oxygen"/>
      <p:regular r:id="rId13"/>
      <p:bold r:id="rId14"/>
    </p:embeddedFont>
    <p:embeddedFont>
      <p:font typeface="Lato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48" orient="horz"/>
        <p:guide pos="31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italic.fntdata"/><Relationship Id="rId10" Type="http://schemas.openxmlformats.org/officeDocument/2006/relationships/font" Target="fonts/Roboto-bold.fntdata"/><Relationship Id="rId13" Type="http://schemas.openxmlformats.org/officeDocument/2006/relationships/font" Target="fonts/Oxygen-regular.fntdata"/><Relationship Id="rId12" Type="http://schemas.openxmlformats.org/officeDocument/2006/relationships/font" Target="fonts/Roboto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oboto-regular.fntdata"/><Relationship Id="rId15" Type="http://schemas.openxmlformats.org/officeDocument/2006/relationships/font" Target="fonts/Lato-regular.fntdata"/><Relationship Id="rId14" Type="http://schemas.openxmlformats.org/officeDocument/2006/relationships/font" Target="fonts/Oxygen-bold.fntdata"/><Relationship Id="rId17" Type="http://schemas.openxmlformats.org/officeDocument/2006/relationships/font" Target="fonts/Lato-italic.fntdata"/><Relationship Id="rId16" Type="http://schemas.openxmlformats.org/officeDocument/2006/relationships/font" Target="fonts/Lat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Lato-boldItalic.fntdata"/><Relationship Id="rId7" Type="http://schemas.openxmlformats.org/officeDocument/2006/relationships/font" Target="fonts/RobotoSlab-regular.fntdata"/><Relationship Id="rId8" Type="http://schemas.openxmlformats.org/officeDocument/2006/relationships/font" Target="fonts/RobotoSlab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10546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:notes"/>
          <p:cNvSpPr/>
          <p:nvPr>
            <p:ph idx="2" type="sldImg"/>
          </p:nvPr>
        </p:nvSpPr>
        <p:spPr>
          <a:xfrm>
            <a:off x="1210546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0" name="Google Shape;9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13;p2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" name="Google Shape;16;p2"/>
          <p:cNvSpPr txBox="1"/>
          <p:nvPr>
            <p:ph type="title"/>
          </p:nvPr>
        </p:nvSpPr>
        <p:spPr>
          <a:xfrm>
            <a:off x="657910" y="3252436"/>
            <a:ext cx="9044400" cy="126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" name="Google Shape;73;p11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6" name="Google Shape;76;p11"/>
          <p:cNvSpPr txBox="1"/>
          <p:nvPr>
            <p:ph hasCustomPrompt="1" type="title"/>
          </p:nvPr>
        </p:nvSpPr>
        <p:spPr>
          <a:xfrm>
            <a:off x="342870" y="1898031"/>
            <a:ext cx="9372600" cy="30687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/>
          <p:nvPr>
            <p:ph idx="1" type="body"/>
          </p:nvPr>
        </p:nvSpPr>
        <p:spPr>
          <a:xfrm>
            <a:off x="342870" y="5091273"/>
            <a:ext cx="9372600" cy="19371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Char char="●"/>
              <a:defRPr>
                <a:solidFill>
                  <a:schemeClr val="lt1"/>
                </a:solidFill>
              </a:defRPr>
            </a:lvl1pPr>
            <a:lvl2pPr indent="-336550" lvl="1" marL="9144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2pPr>
            <a:lvl3pPr indent="-336550" lvl="2" marL="13716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3pPr>
            <a:lvl4pPr indent="-336550" lvl="3" marL="18288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4pPr>
            <a:lvl5pPr indent="-336550" lvl="4" marL="22860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5pPr>
            <a:lvl6pPr indent="-336550" lvl="5" marL="27432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6pPr>
            <a:lvl7pPr indent="-336550" lvl="6" marL="32004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7pPr>
            <a:lvl8pPr indent="-336550" lvl="7" marL="36576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8pPr>
            <a:lvl9pPr indent="-336550" lvl="8" marL="4114800" algn="ctr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1">
  <p:cSld name="TITLE_1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3"/>
          <p:cNvSpPr/>
          <p:nvPr/>
        </p:nvSpPr>
        <p:spPr>
          <a:xfrm>
            <a:off x="1677280" y="1016382"/>
            <a:ext cx="1189788" cy="1699912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83" name="Google Shape;83;p13"/>
          <p:cNvSpPr/>
          <p:nvPr/>
        </p:nvSpPr>
        <p:spPr>
          <a:xfrm rot="10800000">
            <a:off x="7191319" y="5051544"/>
            <a:ext cx="1189788" cy="1699912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cxnSp>
        <p:nvCxnSpPr>
          <p:cNvPr id="84" name="Google Shape;84;p13"/>
          <p:cNvCxnSpPr/>
          <p:nvPr/>
        </p:nvCxnSpPr>
        <p:spPr>
          <a:xfrm>
            <a:off x="4795562" y="4257501"/>
            <a:ext cx="4674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85" name="Google Shape;85;p13"/>
          <p:cNvSpPr txBox="1"/>
          <p:nvPr>
            <p:ph type="title"/>
          </p:nvPr>
        </p:nvSpPr>
        <p:spPr>
          <a:xfrm>
            <a:off x="1848332" y="1796598"/>
            <a:ext cx="6361800" cy="2202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9pPr>
          </a:lstStyle>
          <a:p/>
        </p:txBody>
      </p:sp>
      <p:sp>
        <p:nvSpPr>
          <p:cNvPr id="86" name="Google Shape;86;p13"/>
          <p:cNvSpPr txBox="1"/>
          <p:nvPr>
            <p:ph idx="1" type="subTitle"/>
          </p:nvPr>
        </p:nvSpPr>
        <p:spPr>
          <a:xfrm>
            <a:off x="1848332" y="4608058"/>
            <a:ext cx="6361800" cy="1373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87" name="Google Shape;87;p13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oogle Shape;19;p3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20" name="Google Shape;20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Google Shape;21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22;p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Google Shape;23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5" name="Google Shape;25;p3"/>
          <p:cNvSpPr txBox="1"/>
          <p:nvPr>
            <p:ph type="ctrTitle"/>
          </p:nvPr>
        </p:nvSpPr>
        <p:spPr>
          <a:xfrm>
            <a:off x="657910" y="2682558"/>
            <a:ext cx="9044400" cy="12675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6" name="Google Shape;26;p3"/>
          <p:cNvSpPr txBox="1"/>
          <p:nvPr>
            <p:ph idx="1" type="subTitle"/>
          </p:nvPr>
        </p:nvSpPr>
        <p:spPr>
          <a:xfrm>
            <a:off x="657897" y="4104046"/>
            <a:ext cx="9044400" cy="6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5898834"/>
            <a:ext cx="10058401" cy="1873651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5" name="Google Shape;35;p4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" type="body"/>
          </p:nvPr>
        </p:nvSpPr>
        <p:spPr>
          <a:xfrm>
            <a:off x="342870" y="1858478"/>
            <a:ext cx="93726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" type="body"/>
          </p:nvPr>
        </p:nvSpPr>
        <p:spPr>
          <a:xfrm>
            <a:off x="342870" y="1858629"/>
            <a:ext cx="43998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365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1" name="Google Shape;41;p5"/>
          <p:cNvSpPr txBox="1"/>
          <p:nvPr>
            <p:ph idx="2" type="body"/>
          </p:nvPr>
        </p:nvSpPr>
        <p:spPr>
          <a:xfrm>
            <a:off x="5315640" y="1858629"/>
            <a:ext cx="43998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365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342870" y="2214993"/>
            <a:ext cx="3088800" cy="46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238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" name="Google Shape;54;p8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7" name="Google Shape;57;p8"/>
          <p:cNvSpPr txBox="1"/>
          <p:nvPr>
            <p:ph type="title"/>
          </p:nvPr>
        </p:nvSpPr>
        <p:spPr>
          <a:xfrm>
            <a:off x="539275" y="795373"/>
            <a:ext cx="6180600" cy="618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5029200" y="-264"/>
            <a:ext cx="5029200" cy="7772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1" name="Google Shape;61;p9"/>
          <p:cNvCxnSpPr/>
          <p:nvPr/>
        </p:nvCxnSpPr>
        <p:spPr>
          <a:xfrm>
            <a:off x="5532643" y="6793200"/>
            <a:ext cx="5151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2" name="Google Shape;62;p9"/>
          <p:cNvSpPr txBox="1"/>
          <p:nvPr>
            <p:ph type="title"/>
          </p:nvPr>
        </p:nvSpPr>
        <p:spPr>
          <a:xfrm>
            <a:off x="292050" y="1739440"/>
            <a:ext cx="4449600" cy="23640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63" name="Google Shape;63;p9"/>
          <p:cNvSpPr txBox="1"/>
          <p:nvPr>
            <p:ph idx="1" type="subTitle"/>
          </p:nvPr>
        </p:nvSpPr>
        <p:spPr>
          <a:xfrm>
            <a:off x="292050" y="4184268"/>
            <a:ext cx="4449600" cy="19182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64" name="Google Shape;64;p9"/>
          <p:cNvSpPr txBox="1"/>
          <p:nvPr>
            <p:ph idx="2" type="body"/>
          </p:nvPr>
        </p:nvSpPr>
        <p:spPr>
          <a:xfrm>
            <a:off x="5433450" y="1094347"/>
            <a:ext cx="4220700" cy="558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-3683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Char char="●"/>
              <a:defRPr>
                <a:solidFill>
                  <a:schemeClr val="lt1"/>
                </a:solidFill>
              </a:defRPr>
            </a:lvl1pPr>
            <a:lvl2pPr indent="-3365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2pPr>
            <a:lvl3pPr indent="-3365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3pPr>
            <a:lvl4pPr indent="-3365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4pPr>
            <a:lvl5pPr indent="-3365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5pPr>
            <a:lvl6pPr indent="-3365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6pPr>
            <a:lvl7pPr indent="-3365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7pPr>
            <a:lvl8pPr indent="-3365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8pPr>
            <a:lvl9pPr indent="-3365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351450" y="6392869"/>
            <a:ext cx="6598800" cy="9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42870" y="1858478"/>
            <a:ext cx="93726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Roboto"/>
              <a:buChar char="●"/>
              <a:defRPr b="0" i="0" sz="2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36550" lvl="1" marL="9144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○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36550" lvl="2" marL="13716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■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36550" lvl="3" marL="18288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●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36550" lvl="4" marL="22860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○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36550" lvl="5" marL="27432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■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36550" lvl="6" marL="32004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●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36550" lvl="7" marL="36576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○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36550" lvl="8" marL="4114800" marR="0" rtl="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700"/>
              <a:buFont typeface="Roboto"/>
              <a:buChar char="■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Relationship Id="rId4" Type="http://schemas.openxmlformats.org/officeDocument/2006/relationships/image" Target="../media/image1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/>
          <p:nvPr/>
        </p:nvSpPr>
        <p:spPr>
          <a:xfrm>
            <a:off x="8930650" y="0"/>
            <a:ext cx="1127700" cy="1533300"/>
          </a:xfrm>
          <a:prstGeom prst="rect">
            <a:avLst/>
          </a:prstGeom>
          <a:solidFill>
            <a:srgbClr val="FFFFFF">
              <a:alpha val="59607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3" name="Google Shape;93;p14"/>
          <p:cNvCxnSpPr/>
          <p:nvPr/>
        </p:nvCxnSpPr>
        <p:spPr>
          <a:xfrm flipH="1" rot="10800000">
            <a:off x="9930800" y="2941300"/>
            <a:ext cx="10800" cy="47439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4" name="Google Shape;94;p14"/>
          <p:cNvCxnSpPr/>
          <p:nvPr/>
        </p:nvCxnSpPr>
        <p:spPr>
          <a:xfrm>
            <a:off x="152625" y="87200"/>
            <a:ext cx="0" cy="19185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5" name="Google Shape;95;p14"/>
          <p:cNvCxnSpPr/>
          <p:nvPr/>
        </p:nvCxnSpPr>
        <p:spPr>
          <a:xfrm flipH="1">
            <a:off x="970200" y="7674300"/>
            <a:ext cx="8971500" cy="108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6" name="Google Shape;96;p14"/>
          <p:cNvSpPr/>
          <p:nvPr/>
        </p:nvSpPr>
        <p:spPr>
          <a:xfrm>
            <a:off x="10900" y="2037500"/>
            <a:ext cx="915600" cy="5734800"/>
          </a:xfrm>
          <a:prstGeom prst="rect">
            <a:avLst/>
          </a:prstGeom>
          <a:solidFill>
            <a:srgbClr val="212D7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4"/>
          <p:cNvSpPr txBox="1"/>
          <p:nvPr>
            <p:ph type="title"/>
          </p:nvPr>
        </p:nvSpPr>
        <p:spPr>
          <a:xfrm>
            <a:off x="1487375" y="1637025"/>
            <a:ext cx="7951200" cy="63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4000">
                <a:solidFill>
                  <a:srgbClr val="0B5394"/>
                </a:solidFill>
                <a:latin typeface="Arial"/>
                <a:ea typeface="Arial"/>
                <a:cs typeface="Arial"/>
                <a:sym typeface="Arial"/>
              </a:rPr>
              <a:t>Certificate of Participation</a:t>
            </a:r>
            <a:endParaRPr b="1" sz="4000">
              <a:solidFill>
                <a:srgbClr val="0B539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8" name="Google Shape;98;p14"/>
          <p:cNvPicPr preferRelativeResize="0"/>
          <p:nvPr/>
        </p:nvPicPr>
        <p:blipFill rotWithShape="1">
          <a:blip r:embed="rId3">
            <a:alphaModFix/>
          </a:blip>
          <a:srcRect b="0" l="0" r="0" t="33469"/>
          <a:stretch/>
        </p:blipFill>
        <p:spPr>
          <a:xfrm>
            <a:off x="8930650" y="152402"/>
            <a:ext cx="1127750" cy="1301888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06125" y="430750"/>
            <a:ext cx="3829275" cy="8276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4"/>
          <p:cNvPicPr preferRelativeResize="0"/>
          <p:nvPr/>
        </p:nvPicPr>
        <p:blipFill rotWithShape="1">
          <a:blip r:embed="rId5">
            <a:alphaModFix/>
          </a:blip>
          <a:srcRect b="30099" l="0" r="0" t="27513"/>
          <a:stretch/>
        </p:blipFill>
        <p:spPr>
          <a:xfrm>
            <a:off x="4135395" y="172988"/>
            <a:ext cx="3047134" cy="125925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4"/>
          <p:cNvSpPr txBox="1"/>
          <p:nvPr/>
        </p:nvSpPr>
        <p:spPr>
          <a:xfrm>
            <a:off x="1487375" y="2549275"/>
            <a:ext cx="7951200" cy="287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This is to certificate that</a:t>
            </a:r>
            <a:endParaRPr b="0" i="0" sz="20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Arial"/>
              <a:buNone/>
            </a:pPr>
            <a:r>
              <a:rPr b="1" lang="en" sz="3800">
                <a:solidFill>
                  <a:srgbClr val="0000FF"/>
                </a:solidFill>
                <a:latin typeface="Lato"/>
                <a:ea typeface="Lato"/>
                <a:cs typeface="Lato"/>
                <a:sym typeface="Lato"/>
              </a:rPr>
              <a:t>Himanshu Madhoriya</a:t>
            </a:r>
            <a:endParaRPr b="0" i="0" sz="1800" u="none" cap="none" strike="noStrike">
              <a:solidFill>
                <a:srgbClr val="0000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has participate in the Webinar on</a:t>
            </a:r>
            <a:endParaRPr b="0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lang="en" sz="2400" u="sng">
                <a:solidFill>
                  <a:srgbClr val="0B5394"/>
                </a:solidFill>
                <a:latin typeface="Lato"/>
                <a:ea typeface="Lato"/>
                <a:cs typeface="Lato"/>
                <a:sym typeface="Lato"/>
              </a:rPr>
              <a:t>Decision Making in Fuzzy Environment </a:t>
            </a:r>
            <a:endParaRPr b="0" i="0" sz="1800" u="none" cap="none" strike="noStrike">
              <a:solidFill>
                <a:srgbClr val="0B5394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Presented by</a:t>
            </a:r>
            <a:r>
              <a:rPr b="0" i="0" lang="en" sz="1800" u="none" cap="none" strike="noStrik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b="1" lang="en" sz="2400">
                <a:solidFill>
                  <a:srgbClr val="0000FF"/>
                </a:solidFill>
                <a:latin typeface="Lato"/>
                <a:ea typeface="Lato"/>
                <a:cs typeface="Lato"/>
                <a:sym typeface="Lato"/>
              </a:rPr>
              <a:t>Prof. Ioan Dzitac</a:t>
            </a:r>
            <a:endParaRPr b="1" i="0" sz="1000" u="none" cap="none" strike="noStrike">
              <a:solidFill>
                <a:srgbClr val="0000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On </a:t>
            </a:r>
            <a:r>
              <a:rPr b="1" lang="en" sz="2000">
                <a:latin typeface="Lato"/>
                <a:ea typeface="Lato"/>
                <a:cs typeface="Lato"/>
                <a:sym typeface="Lato"/>
              </a:rPr>
              <a:t>11th July 2020</a:t>
            </a:r>
            <a:endParaRPr b="0" i="0" sz="20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Organised By</a:t>
            </a:r>
            <a:r>
              <a:rPr b="0" i="0" lang="en" sz="2000" u="none" cap="none" strike="noStrike">
                <a:solidFill>
                  <a:srgbClr val="0B5394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b="1" i="0" lang="en" sz="2000" u="none" cap="none" strike="noStrike">
                <a:solidFill>
                  <a:srgbClr val="0B5394"/>
                </a:solidFill>
                <a:latin typeface="Lato"/>
                <a:ea typeface="Lato"/>
                <a:cs typeface="Lato"/>
                <a:sym typeface="Lato"/>
              </a:rPr>
              <a:t>NJR i3 LABS, Techno India NJR Institute of Technology</a:t>
            </a:r>
            <a:endParaRPr b="0" i="0" sz="2000" u="none" cap="none" strike="noStrike">
              <a:solidFill>
                <a:srgbClr val="0B5394"/>
              </a:solidFill>
              <a:latin typeface="Oxygen"/>
              <a:ea typeface="Oxygen"/>
              <a:cs typeface="Oxygen"/>
              <a:sym typeface="Oxygen"/>
            </a:endParaRPr>
          </a:p>
        </p:txBody>
      </p:sp>
      <p:sp>
        <p:nvSpPr>
          <p:cNvPr id="102" name="Google Shape;102;p14"/>
          <p:cNvSpPr txBox="1"/>
          <p:nvPr>
            <p:ph type="title"/>
          </p:nvPr>
        </p:nvSpPr>
        <p:spPr>
          <a:xfrm rot="-5400000">
            <a:off x="-2381850" y="4492600"/>
            <a:ext cx="5701200" cy="8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55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TECHTALKS 4.0</a:t>
            </a:r>
            <a:endParaRPr b="1" sz="55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3" name="Google Shape;103;p14"/>
          <p:cNvCxnSpPr/>
          <p:nvPr/>
        </p:nvCxnSpPr>
        <p:spPr>
          <a:xfrm flipH="1" rot="10800000">
            <a:off x="2829375" y="3680500"/>
            <a:ext cx="5345700" cy="2250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04" name="Google Shape;104;p14"/>
          <p:cNvCxnSpPr/>
          <p:nvPr/>
        </p:nvCxnSpPr>
        <p:spPr>
          <a:xfrm flipH="1" rot="10800000">
            <a:off x="152625" y="76400"/>
            <a:ext cx="6584100" cy="108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105" name="Google Shape;105;p1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rot="872475">
            <a:off x="2338943" y="5845848"/>
            <a:ext cx="1192514" cy="669948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14"/>
          <p:cNvSpPr txBox="1"/>
          <p:nvPr/>
        </p:nvSpPr>
        <p:spPr>
          <a:xfrm>
            <a:off x="1487550" y="6607700"/>
            <a:ext cx="2895300" cy="9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rgbClr val="1C4587"/>
                </a:solidFill>
                <a:latin typeface="Lato"/>
                <a:ea typeface="Lato"/>
                <a:cs typeface="Lato"/>
                <a:sym typeface="Lato"/>
              </a:rPr>
              <a:t>Aaditya Maheshwari</a:t>
            </a:r>
            <a:endParaRPr b="1" i="0" sz="2000" u="none" cap="none" strike="noStrike">
              <a:solidFill>
                <a:srgbClr val="1C4587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Principal Investigator</a:t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NJR i3 LABS</a:t>
            </a:r>
            <a:endParaRPr b="1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07" name="Google Shape;107;p14"/>
          <p:cNvSpPr txBox="1"/>
          <p:nvPr/>
        </p:nvSpPr>
        <p:spPr>
          <a:xfrm>
            <a:off x="6598150" y="6607700"/>
            <a:ext cx="2895300" cy="9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rgbClr val="1C4587"/>
                </a:solidFill>
                <a:latin typeface="Lato"/>
                <a:ea typeface="Lato"/>
                <a:cs typeface="Lato"/>
                <a:sym typeface="Lato"/>
              </a:rPr>
              <a:t>Yogendra Singh Solanki</a:t>
            </a:r>
            <a:endParaRPr b="1" i="0" sz="2000" u="none" cap="none" strike="noStrike">
              <a:solidFill>
                <a:srgbClr val="1C4587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IEEE SB Counselor</a:t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Techno India NJR</a:t>
            </a:r>
            <a:endParaRPr b="1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08" name="Google Shape;108;p1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7146600" y="5814375"/>
            <a:ext cx="1784051" cy="716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