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9"/>
  </p:notesMasterIdLst>
  <p:sldIdLst>
    <p:sldId id="256" r:id="rId2"/>
    <p:sldId id="275" r:id="rId3"/>
    <p:sldId id="276" r:id="rId4"/>
    <p:sldId id="277" r:id="rId5"/>
    <p:sldId id="288" r:id="rId6"/>
    <p:sldId id="287" r:id="rId7"/>
    <p:sldId id="289" r:id="rId8"/>
    <p:sldId id="290" r:id="rId9"/>
    <p:sldId id="267" r:id="rId10"/>
    <p:sldId id="291" r:id="rId11"/>
    <p:sldId id="292" r:id="rId12"/>
    <p:sldId id="294" r:id="rId13"/>
    <p:sldId id="293" r:id="rId14"/>
    <p:sldId id="283" r:id="rId15"/>
    <p:sldId id="284" r:id="rId16"/>
    <p:sldId id="295" r:id="rId17"/>
    <p:sldId id="286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467E5-9DF6-46DD-B062-D092C5944F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E94C-5D41-4BF4-9911-7861ED438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2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1600200"/>
            <a:ext cx="1352550" cy="3390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11886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4400" dirty="0" smtClean="0">
                <a:solidFill>
                  <a:srgbClr val="604A7B"/>
                </a:solidFill>
              </a:rPr>
              <a:t>Linear</a:t>
            </a:r>
            <a:r>
              <a:rPr sz="4400" spc="-100" dirty="0" smtClean="0">
                <a:solidFill>
                  <a:srgbClr val="604A7B"/>
                </a:solidFill>
              </a:rPr>
              <a:t> </a:t>
            </a:r>
            <a:r>
              <a:rPr sz="4400" dirty="0" smtClean="0">
                <a:solidFill>
                  <a:srgbClr val="604A7B"/>
                </a:solidFill>
              </a:rPr>
              <a:t>Measurement</a:t>
            </a:r>
            <a:r>
              <a:rPr lang="en-US" sz="4400" dirty="0" smtClean="0">
                <a:solidFill>
                  <a:srgbClr val="604A7B"/>
                </a:solidFill>
              </a:rPr>
              <a:t> </a:t>
            </a:r>
            <a:br>
              <a:rPr lang="en-US" sz="4400" dirty="0" smtClean="0">
                <a:solidFill>
                  <a:srgbClr val="604A7B"/>
                </a:solidFill>
              </a:rPr>
            </a:br>
            <a:r>
              <a:rPr lang="en-US" sz="4400" i="1" u="sng" dirty="0" smtClean="0">
                <a:solidFill>
                  <a:srgbClr val="604A7B"/>
                </a:solidFill>
              </a:rPr>
              <a:t>MICROMETER</a:t>
            </a:r>
            <a:endParaRPr sz="4400" i="1" u="sng" dirty="0"/>
          </a:p>
        </p:txBody>
      </p:sp>
      <p:sp>
        <p:nvSpPr>
          <p:cNvPr id="5" name="object 5"/>
          <p:cNvSpPr/>
          <p:nvPr/>
        </p:nvSpPr>
        <p:spPr>
          <a:xfrm>
            <a:off x="533400" y="2214563"/>
            <a:ext cx="3371850" cy="2433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426835" y="399222"/>
            <a:ext cx="2345690" cy="6253480"/>
            <a:chOff x="6665353" y="152400"/>
            <a:chExt cx="2345690" cy="6253480"/>
          </a:xfrm>
        </p:grpSpPr>
        <p:sp>
          <p:nvSpPr>
            <p:cNvPr id="7" name="object 7"/>
            <p:cNvSpPr/>
            <p:nvPr/>
          </p:nvSpPr>
          <p:spPr>
            <a:xfrm>
              <a:off x="6934199" y="152400"/>
              <a:ext cx="2076437" cy="3810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5353" y="4491037"/>
              <a:ext cx="2295525" cy="1914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1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Zero error determination:  </a:t>
            </a:r>
            <a:r>
              <a:rPr lang="en-US" sz="3200" b="1" i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i="1" u="sng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3200" b="1" i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Zero error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4925" r="11365" b="32089"/>
          <a:stretch/>
        </p:blipFill>
        <p:spPr bwMode="auto">
          <a:xfrm>
            <a:off x="304800" y="1213513"/>
            <a:ext cx="8635622" cy="3503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5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799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Zero error determination:  </a:t>
            </a:r>
            <a:r>
              <a:rPr lang="en-US" sz="3200" b="1" i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i="1" u="sng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3200" b="1" i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Zero error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22015" r="11471" b="30783"/>
          <a:stretch/>
        </p:blipFill>
        <p:spPr bwMode="auto">
          <a:xfrm>
            <a:off x="533400" y="1524000"/>
            <a:ext cx="8394510" cy="306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81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Lets check , what we learnt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3218" y="1143000"/>
            <a:ext cx="910646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72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0" t="13805" r="30875" b="20709"/>
          <a:stretch/>
        </p:blipFill>
        <p:spPr bwMode="auto">
          <a:xfrm>
            <a:off x="1752600" y="542750"/>
            <a:ext cx="5869675" cy="555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6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0783" y="339852"/>
            <a:ext cx="5740908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2980" y="487489"/>
            <a:ext cx="50380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0" dirty="0">
                <a:latin typeface="Times New Roman"/>
                <a:cs typeface="Times New Roman"/>
              </a:rPr>
              <a:t>Types </a:t>
            </a:r>
            <a:r>
              <a:rPr b="1" spc="-5" dirty="0">
                <a:latin typeface="Times New Roman"/>
                <a:cs typeface="Times New Roman"/>
              </a:rPr>
              <a:t>of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micrometers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6436" y="1535073"/>
            <a:ext cx="4830445" cy="42500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Outside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latin typeface="Times New Roman"/>
                <a:cs typeface="Times New Roman"/>
              </a:rPr>
              <a:t>Inside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0" dirty="0">
                <a:latin typeface="Times New Roman"/>
                <a:cs typeface="Times New Roman"/>
              </a:rPr>
              <a:t>Vernier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Depth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Times New Roman"/>
                <a:cs typeface="Times New Roman"/>
              </a:rPr>
              <a:t>Bench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Digital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Times New Roman"/>
                <a:cs typeface="Times New Roman"/>
              </a:rPr>
              <a:t>Differential screw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Times New Roman"/>
                <a:cs typeface="Times New Roman"/>
              </a:rPr>
              <a:t>Micrometer </a:t>
            </a:r>
            <a:r>
              <a:rPr sz="2800" spc="-5" dirty="0">
                <a:latin typeface="Times New Roman"/>
                <a:cs typeface="Times New Roman"/>
              </a:rPr>
              <a:t>with dial </a:t>
            </a:r>
            <a:r>
              <a:rPr sz="2800" dirty="0">
                <a:latin typeface="Times New Roman"/>
                <a:cs typeface="Times New Roman"/>
              </a:rPr>
              <a:t>gauge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Screw thread </a:t>
            </a:r>
            <a:r>
              <a:rPr sz="2800" spc="-10" dirty="0">
                <a:latin typeface="Times New Roman"/>
                <a:cs typeface="Times New Roman"/>
              </a:rPr>
              <a:t>micrometer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150125"/>
            <a:ext cx="4572000" cy="6174475"/>
            <a:chOff x="857250" y="150125"/>
            <a:chExt cx="4572000" cy="6174475"/>
          </a:xfrm>
        </p:grpSpPr>
        <p:sp>
          <p:nvSpPr>
            <p:cNvPr id="3" name="object 3"/>
            <p:cNvSpPr/>
            <p:nvPr/>
          </p:nvSpPr>
          <p:spPr>
            <a:xfrm>
              <a:off x="857250" y="150125"/>
              <a:ext cx="4552950" cy="2135875"/>
            </a:xfrm>
            <a:prstGeom prst="rect">
              <a:avLst/>
            </a:prstGeom>
            <a:blipFill>
              <a:blip r:embed="rId3" cstate="print"/>
              <a:srcRect/>
              <a:stretch>
                <a:fillRect b="-4799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2500" y="2600325"/>
              <a:ext cx="4476750" cy="37242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33800" y="179468"/>
            <a:ext cx="1847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Inside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Micrometer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685800"/>
            <a:ext cx="422081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Starrett - 4 to 5&quot;, Mechanical Inside Micrometer - 58707969 - MSC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1" b="33114"/>
          <a:stretch/>
        </p:blipFill>
        <p:spPr bwMode="auto">
          <a:xfrm>
            <a:off x="4876800" y="4038600"/>
            <a:ext cx="4067733" cy="13470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272982" y="228600"/>
            <a:ext cx="1847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Depth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Micrometer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8"/>
          <p:cNvSpPr/>
          <p:nvPr/>
        </p:nvSpPr>
        <p:spPr>
          <a:xfrm>
            <a:off x="272982" y="762000"/>
            <a:ext cx="7115173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2" y="3505200"/>
            <a:ext cx="6204654" cy="2987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3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b="7241"/>
          <a:stretch/>
        </p:blipFill>
        <p:spPr bwMode="auto">
          <a:xfrm>
            <a:off x="1934570" y="138752"/>
            <a:ext cx="5638800" cy="4885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4970" y="5257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ANY QUESTIONS ????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7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4077928"/>
            <a:ext cx="67818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5327" y="160528"/>
            <a:ext cx="3014345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i="1" u="sng" spc="-15" dirty="0" smtClean="0">
                <a:latin typeface="Times New Roman"/>
                <a:cs typeface="Times New Roman"/>
              </a:rPr>
              <a:t>Micrometers</a:t>
            </a:r>
            <a:endParaRPr b="1" i="1" u="sng" spc="-15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1066800"/>
            <a:ext cx="7767320" cy="3453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Useful </a:t>
            </a:r>
            <a:r>
              <a:rPr sz="2400" dirty="0">
                <a:latin typeface="Times New Roman"/>
                <a:cs typeface="Times New Roman"/>
              </a:rPr>
              <a:t>device </a:t>
            </a:r>
            <a:r>
              <a:rPr sz="2400" spc="-5" dirty="0">
                <a:latin typeface="Times New Roman"/>
                <a:cs typeface="Times New Roman"/>
              </a:rPr>
              <a:t>for magnifying small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measurement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Accurate </a:t>
            </a:r>
            <a:r>
              <a:rPr sz="2400" spc="-5" dirty="0">
                <a:latin typeface="Times New Roman"/>
                <a:cs typeface="Times New Roman"/>
              </a:rPr>
              <a:t>screw </a:t>
            </a:r>
            <a:r>
              <a:rPr sz="2400" dirty="0">
                <a:latin typeface="Times New Roman"/>
                <a:cs typeface="Times New Roman"/>
              </a:rPr>
              <a:t>and nut are </a:t>
            </a:r>
            <a:r>
              <a:rPr sz="2400" spc="-5" dirty="0">
                <a:latin typeface="Times New Roman"/>
                <a:cs typeface="Times New Roman"/>
              </a:rPr>
              <a:t>used for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measurement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Micrometers works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principle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screw and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nut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 screw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attached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to a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concentric cylinder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thimble 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circumference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divided into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equal  parts</a:t>
            </a:r>
            <a:r>
              <a:rPr sz="2400" spc="-5" dirty="0">
                <a:latin typeface="Times New Roman"/>
                <a:cs typeface="Times New Roman"/>
              </a:rPr>
              <a:t>. A screw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turned </a:t>
            </a:r>
            <a:r>
              <a:rPr sz="2400" dirty="0">
                <a:latin typeface="Times New Roman"/>
                <a:cs typeface="Times New Roman"/>
              </a:rPr>
              <a:t>through </a:t>
            </a:r>
            <a:r>
              <a:rPr sz="2400" spc="-5" dirty="0">
                <a:latin typeface="Times New Roman"/>
                <a:cs typeface="Times New Roman"/>
              </a:rPr>
              <a:t>nut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by one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revolution, its 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axial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movement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is equal to pitch </a:t>
            </a:r>
            <a:r>
              <a:rPr sz="2400" dirty="0">
                <a:latin typeface="Times New Roman"/>
                <a:cs typeface="Times New Roman"/>
              </a:rPr>
              <a:t>of the thread of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screw.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 dirty="0">
              <a:latin typeface="Times New Roman"/>
              <a:cs typeface="Times New Roman"/>
            </a:endParaRPr>
          </a:p>
          <a:p>
            <a:pPr marL="4203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Construction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9651"/>
            <a:ext cx="9144000" cy="4838700"/>
            <a:chOff x="0" y="1009651"/>
            <a:chExt cx="9144000" cy="4838700"/>
          </a:xfrm>
        </p:grpSpPr>
        <p:sp>
          <p:nvSpPr>
            <p:cNvPr id="3" name="object 3"/>
            <p:cNvSpPr/>
            <p:nvPr/>
          </p:nvSpPr>
          <p:spPr>
            <a:xfrm>
              <a:off x="0" y="1009651"/>
              <a:ext cx="9144000" cy="4838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0" y="1600200"/>
              <a:ext cx="4495800" cy="1066800"/>
            </a:xfrm>
            <a:custGeom>
              <a:avLst/>
              <a:gdLst/>
              <a:ahLst/>
              <a:cxnLst/>
              <a:rect l="l" t="t" r="r" b="b"/>
              <a:pathLst>
                <a:path w="4495800" h="1066800">
                  <a:moveTo>
                    <a:pt x="0" y="0"/>
                  </a:moveTo>
                  <a:lnTo>
                    <a:pt x="4495800" y="0"/>
                  </a:lnTo>
                  <a:lnTo>
                    <a:pt x="4495800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1601724"/>
            <a:ext cx="9142730" cy="3708400"/>
            <a:chOff x="1524" y="1601724"/>
            <a:chExt cx="9142730" cy="3708400"/>
          </a:xfrm>
        </p:grpSpPr>
        <p:sp>
          <p:nvSpPr>
            <p:cNvPr id="3" name="object 3"/>
            <p:cNvSpPr/>
            <p:nvPr/>
          </p:nvSpPr>
          <p:spPr>
            <a:xfrm>
              <a:off x="1524" y="1601724"/>
              <a:ext cx="9142475" cy="3707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674" y="1666875"/>
              <a:ext cx="9010650" cy="3524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" y="1647825"/>
              <a:ext cx="9048750" cy="3562350"/>
            </a:xfrm>
            <a:custGeom>
              <a:avLst/>
              <a:gdLst/>
              <a:ahLst/>
              <a:cxnLst/>
              <a:rect l="l" t="t" r="r" b="b"/>
              <a:pathLst>
                <a:path w="9048750" h="3562350">
                  <a:moveTo>
                    <a:pt x="0" y="0"/>
                  </a:moveTo>
                  <a:lnTo>
                    <a:pt x="9048750" y="0"/>
                  </a:lnTo>
                  <a:lnTo>
                    <a:pt x="9048750" y="3562350"/>
                  </a:lnTo>
                  <a:lnTo>
                    <a:pt x="0" y="35623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93720" y="141731"/>
            <a:ext cx="3717035" cy="12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45916" y="289052"/>
            <a:ext cx="30143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latin typeface="Times New Roman"/>
                <a:cs typeface="Times New Roman"/>
              </a:rPr>
              <a:t>Micrometers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Principle of micrometer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25746" r="17765" b="33582"/>
          <a:stretch/>
        </p:blipFill>
        <p:spPr bwMode="auto">
          <a:xfrm>
            <a:off x="1568355" y="1447800"/>
            <a:ext cx="6204045" cy="204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 t="19356" r="31853" b="19264"/>
          <a:stretch/>
        </p:blipFill>
        <p:spPr bwMode="auto">
          <a:xfrm>
            <a:off x="6090449" y="3657600"/>
            <a:ext cx="1681951" cy="209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4800" y="4377276"/>
                <a:ext cx="5691494" cy="858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𝑃𝑖𝑡𝑐h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𝐷𝑖𝑠𝑡𝑎𝑛𝑐𝑒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𝑚𝑜𝑣𝑒𝑑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𝑏𝑦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𝑠𝑐𝑟𝑒𝑤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𝑁𝑜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.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𝑟𝑜𝑡𝑎𝑡𝑖𝑜𝑛𝑠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𝑠𝑐𝑟𝑒𝑤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77276"/>
                <a:ext cx="5691494" cy="858312"/>
              </a:xfrm>
              <a:prstGeom prst="rect">
                <a:avLst/>
              </a:prstGeom>
              <a:blipFill rotWithShape="1">
                <a:blip r:embed="rId4"/>
                <a:stretch>
                  <a:fillRect r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4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Steps to calculate pitch of micrometer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25746" r="45770" b="29664"/>
          <a:stretch/>
        </p:blipFill>
        <p:spPr bwMode="auto">
          <a:xfrm>
            <a:off x="5453241" y="990600"/>
            <a:ext cx="338595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68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Let us set Micrometer at a linear scale reading of 2 mm.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983468"/>
            <a:ext cx="46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Rotate the thimble for 10 rotations.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502925"/>
            <a:ext cx="755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Note down the reading on main scale after rotations (its 7 mm)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22947" r="13253" b="14553"/>
          <a:stretch/>
        </p:blipFill>
        <p:spPr bwMode="auto">
          <a:xfrm>
            <a:off x="1972647" y="3908651"/>
            <a:ext cx="5266353" cy="29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8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3400" y="609600"/>
                <a:ext cx="5691494" cy="858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𝑃𝑖𝑡𝑐h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𝐷𝑖𝑠𝑡𝑎𝑛𝑐𝑒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𝑚𝑜𝑣𝑒𝑑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𝑏𝑦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𝑠𝑐𝑟𝑒𝑤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𝑁𝑜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.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𝑟𝑜𝑡𝑎𝑡𝑖𝑜𝑛𝑠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𝑡h𝑒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𝑠𝑐𝑟𝑒𝑤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600"/>
                <a:ext cx="5691494" cy="858312"/>
              </a:xfrm>
              <a:prstGeom prst="rect">
                <a:avLst/>
              </a:prstGeom>
              <a:blipFill rotWithShape="1">
                <a:blip r:embed="rId2"/>
                <a:stretch>
                  <a:fillRect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5800" y="2455331"/>
                <a:ext cx="423359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𝑃𝑖𝑡𝑐h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7.00 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𝑚𝑚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−2.00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𝑚𝑚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55331"/>
                <a:ext cx="4233595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2882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86400" y="2455331"/>
                <a:ext cx="1355820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5 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𝑚𝑚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455331"/>
                <a:ext cx="1355820" cy="793679"/>
              </a:xfrm>
              <a:prstGeom prst="rect">
                <a:avLst/>
              </a:prstGeom>
              <a:blipFill rotWithShape="1">
                <a:blip r:embed="rId4"/>
                <a:stretch>
                  <a:fillRect r="-9910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02597" y="4332982"/>
                <a:ext cx="35043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𝑷𝒊𝒕𝒄𝒉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=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en-US" sz="32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97" y="4332982"/>
                <a:ext cx="3504357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4522" t="-6215" r="-573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37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To calculate least count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6755" y="2209800"/>
                <a:ext cx="76080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𝐿𝑖𝑛𝑒𝑎𝑟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𝑑𝑖𝑠𝑡𝑎𝑛𝑐𝑒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𝑐𝑜𝑣𝑒𝑟𝑒𝑑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𝑖𝑛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𝑜𝑛𝑒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𝑟𝑒𝑣𝑜𝑙𝑢𝑡𝑖𝑜𝑛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en-US" sz="32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5" y="2209800"/>
                <a:ext cx="7608045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2083" t="-4487" r="-1362" b="-19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0" y="1066800"/>
                <a:ext cx="293574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As,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𝑃𝑖𝑡𝑐h</m:t>
                    </m:r>
                    <m:r>
                      <a:rPr lang="en-US" sz="2400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 =0.5 </m:t>
                    </m:r>
                    <m:r>
                      <a:rPr lang="en-US" sz="2400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/>
                      </a:rPr>
                      <m:t>𝑚𝑚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We can say that ,</a:t>
                </a:r>
              </a:p>
              <a:p>
                <a:endParaRPr lang="en-US" sz="24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293574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3326" t="-2201" r="-5613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t="26306" r="17972" b="18470"/>
          <a:stretch/>
        </p:blipFill>
        <p:spPr bwMode="auto">
          <a:xfrm>
            <a:off x="381000" y="2686853"/>
            <a:ext cx="6223379" cy="36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7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71210" y="1066800"/>
            <a:ext cx="8264974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02460" y="457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So, we can conclude below </a:t>
            </a:r>
            <a:endParaRPr lang="en-US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276</Words>
  <Application>Microsoft Office PowerPoint</Application>
  <PresentationFormat>On-screen Show (4:3)</PresentationFormat>
  <Paragraphs>40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Linear Measurement  MICROMETER</vt:lpstr>
      <vt:lpstr>Micrometers</vt:lpstr>
      <vt:lpstr>PowerPoint Presentation</vt:lpstr>
      <vt:lpstr>Micrometers</vt:lpstr>
      <vt:lpstr>Principle of micrometer</vt:lpstr>
      <vt:lpstr>Steps to calculate pitch of micrometer </vt:lpstr>
      <vt:lpstr>PowerPoint Presentation</vt:lpstr>
      <vt:lpstr>To calculate least count</vt:lpstr>
      <vt:lpstr>PowerPoint Presentation</vt:lpstr>
      <vt:lpstr>PowerPoint Presentation</vt:lpstr>
      <vt:lpstr>PowerPoint Presentation</vt:lpstr>
      <vt:lpstr>Lets check , what we learnt</vt:lpstr>
      <vt:lpstr>PowerPoint Presentation</vt:lpstr>
      <vt:lpstr>Types of micrometers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Linear Measurement</dc:title>
  <dc:creator>admin</dc:creator>
  <cp:lastModifiedBy>Microsoft</cp:lastModifiedBy>
  <cp:revision>12</cp:revision>
  <dcterms:created xsi:type="dcterms:W3CDTF">2020-05-15T08:00:03Z</dcterms:created>
  <dcterms:modified xsi:type="dcterms:W3CDTF">2020-05-16T07:30:41Z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2020-05-15T00:00:00Z</vt:filetime>
  </property>
</Properties>
</file>