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98DD-203D-4655-8102-560425F6DB99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CECE-21C2-4E59-A710-D584B710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1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98DD-203D-4655-8102-560425F6DB99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CECE-21C2-4E59-A710-D584B710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98DD-203D-4655-8102-560425F6DB99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CECE-21C2-4E59-A710-D584B710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98DD-203D-4655-8102-560425F6DB99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CECE-21C2-4E59-A710-D584B710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3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98DD-203D-4655-8102-560425F6DB99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CECE-21C2-4E59-A710-D584B710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6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98DD-203D-4655-8102-560425F6DB99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CECE-21C2-4E59-A710-D584B710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9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98DD-203D-4655-8102-560425F6DB99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CECE-21C2-4E59-A710-D584B710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8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98DD-203D-4655-8102-560425F6DB99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CECE-21C2-4E59-A710-D584B710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3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98DD-203D-4655-8102-560425F6DB99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CECE-21C2-4E59-A710-D584B710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2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98DD-203D-4655-8102-560425F6DB99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CECE-21C2-4E59-A710-D584B710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898DD-203D-4655-8102-560425F6DB99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CECE-21C2-4E59-A710-D584B710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6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898DD-203D-4655-8102-560425F6DB99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CCECE-21C2-4E59-A710-D584B710D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Ergonomics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16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APF TARGET 2020\ca\IAS BABA\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19734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52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APF TARGET 2020\ca\IAS BABA\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400800" cy="3200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CAPF TARGET 2020\ca\IAS BABA\e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636" y="3733800"/>
            <a:ext cx="6842342" cy="28956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47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CAPF TARGET 2020\ca\IAS BABA\e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6708364" cy="332263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:\CAPF TARGET 2020\ca\IAS BABA\e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81400"/>
            <a:ext cx="5671911" cy="317627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18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CAPF TARGET 2020\ca\IAS BABA\e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07241"/>
            <a:ext cx="8096340" cy="504595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304800"/>
            <a:ext cx="647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u="sng" dirty="0" smtClean="0">
                <a:solidFill>
                  <a:schemeClr val="accent2"/>
                </a:solidFill>
              </a:rPr>
              <a:t>EVEN REQUIRED TO MAINTAIN IN DAY TO DAY LIFE</a:t>
            </a:r>
            <a:endParaRPr lang="en-US" sz="3200" b="1" i="1" u="sng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44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Ergonomics Example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Ergonomics Example</dc:title>
  <dc:creator>Microsoft</dc:creator>
  <cp:lastModifiedBy>Microsoft</cp:lastModifiedBy>
  <cp:revision>1</cp:revision>
  <dcterms:created xsi:type="dcterms:W3CDTF">2020-06-01T02:52:28Z</dcterms:created>
  <dcterms:modified xsi:type="dcterms:W3CDTF">2020-06-01T02:57:30Z</dcterms:modified>
</cp:coreProperties>
</file>