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4.png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Bhavit  Kanthalia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