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5.png"/><Relationship Id="rId6" Type="http://schemas.openxmlformats.org/officeDocument/2006/relationships/image" Target="../media/image4.png"/><Relationship Id="rId7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Lokesh Malviya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