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</p:sldIdLst>
  <p:sldSz cy="7772400" cx="10058400"/>
  <p:notesSz cx="6858000" cy="9144000"/>
  <p:embeddedFontLst>
    <p:embeddedFont>
      <p:font typeface="Roboto Slab"/>
      <p:regular r:id="rId7"/>
      <p:bold r:id="rId8"/>
    </p:embeddedFont>
    <p:embeddedFont>
      <p:font typeface="Roboto"/>
      <p:regular r:id="rId9"/>
      <p:bold r:id="rId10"/>
      <p:italic r:id="rId11"/>
      <p:boldItalic r:id="rId12"/>
    </p:embeddedFont>
    <p:embeddedFont>
      <p:font typeface="Oxygen"/>
      <p:regular r:id="rId13"/>
      <p:bold r:id="rId14"/>
    </p:embeddedFont>
    <p:embeddedFont>
      <p:font typeface="La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3" Type="http://schemas.openxmlformats.org/officeDocument/2006/relationships/font" Target="fonts/Oxygen-regular.fntdata"/><Relationship Id="rId12" Type="http://schemas.openxmlformats.org/officeDocument/2006/relationships/font" Target="fonts/Roboto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regular.fntdata"/><Relationship Id="rId15" Type="http://schemas.openxmlformats.org/officeDocument/2006/relationships/font" Target="fonts/Lato-regular.fntdata"/><Relationship Id="rId14" Type="http://schemas.openxmlformats.org/officeDocument/2006/relationships/font" Target="fonts/Oxygen-bold.fntdata"/><Relationship Id="rId17" Type="http://schemas.openxmlformats.org/officeDocument/2006/relationships/font" Target="fonts/Lato-italic.fntdata"/><Relationship Id="rId16" Type="http://schemas.openxmlformats.org/officeDocument/2006/relationships/font" Target="fonts/La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Lato-boldItalic.fntdata"/><Relationship Id="rId7" Type="http://schemas.openxmlformats.org/officeDocument/2006/relationships/font" Target="fonts/RobotoSlab-regular.fntdata"/><Relationship Id="rId8" Type="http://schemas.openxmlformats.org/officeDocument/2006/relationships/font" Target="fonts/RobotoSlab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" name="Google Shape;16;p2"/>
          <p:cNvSpPr txBox="1"/>
          <p:nvPr>
            <p:ph type="title"/>
          </p:nvPr>
        </p:nvSpPr>
        <p:spPr>
          <a:xfrm>
            <a:off x="657910" y="3252436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42870" y="1898031"/>
            <a:ext cx="9372600" cy="30687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42870" y="5091273"/>
            <a:ext cx="9372600" cy="19371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ctr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>
  <p:cSld name="TITLE_1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/>
          <p:nvPr/>
        </p:nvSpPr>
        <p:spPr>
          <a:xfrm>
            <a:off x="1677280" y="1016382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83" name="Google Shape;83;p13"/>
          <p:cNvSpPr/>
          <p:nvPr/>
        </p:nvSpPr>
        <p:spPr>
          <a:xfrm rot="10800000">
            <a:off x="7191319" y="5051544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84" name="Google Shape;84;p13"/>
          <p:cNvCxnSpPr/>
          <p:nvPr/>
        </p:nvCxnSpPr>
        <p:spPr>
          <a:xfrm>
            <a:off x="4795562" y="4257501"/>
            <a:ext cx="4674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5" name="Google Shape;85;p13"/>
          <p:cNvSpPr txBox="1"/>
          <p:nvPr>
            <p:ph type="title"/>
          </p:nvPr>
        </p:nvSpPr>
        <p:spPr>
          <a:xfrm>
            <a:off x="1848332" y="1796598"/>
            <a:ext cx="63618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/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1848332" y="4608058"/>
            <a:ext cx="6361800" cy="13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87" name="Google Shape;87;p1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oogle Shape;19;p3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20" name="Google Shape;20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" name="Google Shape;25;p3"/>
          <p:cNvSpPr txBox="1"/>
          <p:nvPr>
            <p:ph type="ctrTitle"/>
          </p:nvPr>
        </p:nvSpPr>
        <p:spPr>
          <a:xfrm>
            <a:off x="657910" y="2682558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" type="subTitle"/>
          </p:nvPr>
        </p:nvSpPr>
        <p:spPr>
          <a:xfrm>
            <a:off x="657897" y="4104046"/>
            <a:ext cx="9044400" cy="6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5898834"/>
            <a:ext cx="10058401" cy="1873651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4287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531564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42870" y="2214993"/>
            <a:ext cx="3088800" cy="46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238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539275" y="795373"/>
            <a:ext cx="6180600" cy="61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5029200" y="-264"/>
            <a:ext cx="5029200" cy="7772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1" name="Google Shape;61;p9"/>
          <p:cNvCxnSpPr/>
          <p:nvPr/>
        </p:nvCxnSpPr>
        <p:spPr>
          <a:xfrm>
            <a:off x="5532643" y="6793200"/>
            <a:ext cx="5151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92050" y="1739440"/>
            <a:ext cx="4449600" cy="23640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92050" y="4184268"/>
            <a:ext cx="4449600" cy="19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5433450" y="1094347"/>
            <a:ext cx="4220700" cy="558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51450" y="6392869"/>
            <a:ext cx="6598800" cy="9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Roboto"/>
              <a:buChar char="●"/>
              <a:defRPr b="0" i="0" sz="2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36550" lvl="1" marL="914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36550" lvl="2" marL="1371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36550" lvl="3" marL="18288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36550" lvl="4" marL="22860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36550" lvl="5" marL="27432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36550" lvl="6" marL="3200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36550" lvl="7" marL="3657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36550" lvl="8" marL="4114800" marR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5" Type="http://schemas.openxmlformats.org/officeDocument/2006/relationships/image" Target="../media/image5.png"/><Relationship Id="rId6" Type="http://schemas.openxmlformats.org/officeDocument/2006/relationships/image" Target="../media/image2.png"/><Relationship Id="rId7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/>
          <p:nvPr/>
        </p:nvSpPr>
        <p:spPr>
          <a:xfrm>
            <a:off x="8930650" y="0"/>
            <a:ext cx="1127700" cy="1533300"/>
          </a:xfrm>
          <a:prstGeom prst="rect">
            <a:avLst/>
          </a:prstGeom>
          <a:solidFill>
            <a:srgbClr val="FFFFFF">
              <a:alpha val="59607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3" name="Google Shape;93;p14"/>
          <p:cNvCxnSpPr/>
          <p:nvPr/>
        </p:nvCxnSpPr>
        <p:spPr>
          <a:xfrm flipH="1" rot="10800000">
            <a:off x="9930800" y="2941300"/>
            <a:ext cx="10800" cy="47439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4" name="Google Shape;94;p14"/>
          <p:cNvCxnSpPr/>
          <p:nvPr/>
        </p:nvCxnSpPr>
        <p:spPr>
          <a:xfrm>
            <a:off x="152625" y="87200"/>
            <a:ext cx="0" cy="19185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5" name="Google Shape;95;p14"/>
          <p:cNvCxnSpPr/>
          <p:nvPr/>
        </p:nvCxnSpPr>
        <p:spPr>
          <a:xfrm flipH="1">
            <a:off x="970200" y="7674300"/>
            <a:ext cx="89715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6" name="Google Shape;96;p14"/>
          <p:cNvSpPr/>
          <p:nvPr/>
        </p:nvSpPr>
        <p:spPr>
          <a:xfrm>
            <a:off x="10900" y="2037500"/>
            <a:ext cx="915600" cy="5734800"/>
          </a:xfrm>
          <a:prstGeom prst="rect">
            <a:avLst/>
          </a:prstGeom>
          <a:solidFill>
            <a:srgbClr val="212D7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4"/>
          <p:cNvSpPr txBox="1"/>
          <p:nvPr>
            <p:ph type="title"/>
          </p:nvPr>
        </p:nvSpPr>
        <p:spPr>
          <a:xfrm>
            <a:off x="1487375" y="1637025"/>
            <a:ext cx="7951200" cy="63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4000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Certificate of Participation</a:t>
            </a:r>
            <a:endParaRPr b="1" sz="4000">
              <a:solidFill>
                <a:srgbClr val="0B539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 b="0" l="0" r="0" t="33469"/>
          <a:stretch/>
        </p:blipFill>
        <p:spPr>
          <a:xfrm>
            <a:off x="8930650" y="152402"/>
            <a:ext cx="1127750" cy="130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6125" y="430750"/>
            <a:ext cx="3829275" cy="827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4"/>
          <p:cNvPicPr preferRelativeResize="0"/>
          <p:nvPr/>
        </p:nvPicPr>
        <p:blipFill rotWithShape="1">
          <a:blip r:embed="rId5">
            <a:alphaModFix/>
          </a:blip>
          <a:srcRect b="30099" l="0" r="0" t="27513"/>
          <a:stretch/>
        </p:blipFill>
        <p:spPr>
          <a:xfrm>
            <a:off x="4135395" y="172988"/>
            <a:ext cx="3047134" cy="12592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4"/>
          <p:cNvSpPr txBox="1"/>
          <p:nvPr/>
        </p:nvSpPr>
        <p:spPr>
          <a:xfrm>
            <a:off x="1487375" y="2549275"/>
            <a:ext cx="7951200" cy="28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This is to certificate that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b="1" lang="en" sz="38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M Sajid Mansoori</a:t>
            </a:r>
            <a:endParaRPr b="0" i="0" sz="18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has participate in the Webinar on</a:t>
            </a:r>
            <a:endParaRPr b="0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lang="en" sz="2400" u="sng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Decision Making in Fuzzy Environment </a:t>
            </a:r>
            <a:endParaRPr b="0" i="0" sz="1800" u="none" cap="none" strike="noStrike">
              <a:solidFill>
                <a:srgbClr val="0B5394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Presented by</a:t>
            </a:r>
            <a:r>
              <a:rPr b="0" i="0" lang="en" sz="18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lang="en" sz="24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Prof. Ioan Dzitac</a:t>
            </a:r>
            <a:endParaRPr b="1" i="0" sz="10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On </a:t>
            </a:r>
            <a:r>
              <a:rPr b="1" lang="en" sz="2000">
                <a:latin typeface="Lato"/>
                <a:ea typeface="Lato"/>
                <a:cs typeface="Lato"/>
                <a:sym typeface="Lato"/>
              </a:rPr>
              <a:t>11th July 2020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Organised By</a:t>
            </a:r>
            <a:r>
              <a:rPr b="0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NJR i3 LABS, Techno India NJR Institute of Technology</a:t>
            </a:r>
            <a:endParaRPr b="0" i="0" sz="2000" u="none" cap="none" strike="noStrike">
              <a:solidFill>
                <a:srgbClr val="0B5394"/>
              </a:solidFill>
              <a:latin typeface="Oxygen"/>
              <a:ea typeface="Oxygen"/>
              <a:cs typeface="Oxygen"/>
              <a:sym typeface="Oxygen"/>
            </a:endParaRPr>
          </a:p>
        </p:txBody>
      </p:sp>
      <p:sp>
        <p:nvSpPr>
          <p:cNvPr id="102" name="Google Shape;102;p14"/>
          <p:cNvSpPr txBox="1"/>
          <p:nvPr>
            <p:ph type="title"/>
          </p:nvPr>
        </p:nvSpPr>
        <p:spPr>
          <a:xfrm rot="-5400000">
            <a:off x="-2381850" y="4492600"/>
            <a:ext cx="5701200" cy="8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5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TECHTALKS 4.0</a:t>
            </a:r>
            <a:endParaRPr b="1" sz="55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3" name="Google Shape;103;p14"/>
          <p:cNvCxnSpPr/>
          <p:nvPr/>
        </p:nvCxnSpPr>
        <p:spPr>
          <a:xfrm flipH="1" rot="10800000">
            <a:off x="2829375" y="3680500"/>
            <a:ext cx="5345700" cy="225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4" name="Google Shape;104;p14"/>
          <p:cNvCxnSpPr/>
          <p:nvPr/>
        </p:nvCxnSpPr>
        <p:spPr>
          <a:xfrm flipH="1" rot="10800000">
            <a:off x="152625" y="76400"/>
            <a:ext cx="65841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05" name="Google Shape;105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 rot="872475">
            <a:off x="2338943" y="5845848"/>
            <a:ext cx="1192514" cy="669948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4"/>
          <p:cNvSpPr txBox="1"/>
          <p:nvPr/>
        </p:nvSpPr>
        <p:spPr>
          <a:xfrm>
            <a:off x="14875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Aaditya Maheshwari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Principal Investigator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NJR i3 LABS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7" name="Google Shape;107;p14"/>
          <p:cNvSpPr txBox="1"/>
          <p:nvPr/>
        </p:nvSpPr>
        <p:spPr>
          <a:xfrm>
            <a:off x="65981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Yogendra Singh Solanki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IEEE SB Counselor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Techno India NJR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08" name="Google Shape;108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146600" y="5814375"/>
            <a:ext cx="1784051" cy="716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