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3.png"/><Relationship Id="rId7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Mahima Sharma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