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</p:sldIdLst>
  <p:sldSz cy="7772400" cx="10058400"/>
  <p:notesSz cx="6858000" cy="9144000"/>
  <p:embeddedFontLst>
    <p:embeddedFont>
      <p:font typeface="Roboto Slab"/>
      <p:regular r:id="rId7"/>
      <p:bold r:id="rId8"/>
    </p:embeddedFont>
    <p:embeddedFont>
      <p:font typeface="Roboto"/>
      <p:regular r:id="rId9"/>
      <p:bold r:id="rId10"/>
      <p:italic r:id="rId11"/>
      <p:boldItalic r:id="rId12"/>
    </p:embeddedFont>
    <p:embeddedFont>
      <p:font typeface="Oxygen"/>
      <p:regular r:id="rId13"/>
      <p:bold r:id="rId14"/>
    </p:embeddedFont>
    <p:embeddedFont>
      <p:font typeface="Lato"/>
      <p:regular r:id="rId15"/>
      <p:bold r:id="rId16"/>
      <p:italic r:id="rId17"/>
      <p:boldItalic r:id="rId1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448">
          <p15:clr>
            <a:srgbClr val="A4A3A4"/>
          </p15:clr>
        </p15:guide>
        <p15:guide id="2" pos="31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448" orient="horz"/>
        <p:guide pos="3168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Roboto-italic.fntdata"/><Relationship Id="rId10" Type="http://schemas.openxmlformats.org/officeDocument/2006/relationships/font" Target="fonts/Roboto-bold.fntdata"/><Relationship Id="rId13" Type="http://schemas.openxmlformats.org/officeDocument/2006/relationships/font" Target="fonts/Oxygen-regular.fntdata"/><Relationship Id="rId12" Type="http://schemas.openxmlformats.org/officeDocument/2006/relationships/font" Target="fonts/Roboto-bold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font" Target="fonts/Roboto-regular.fntdata"/><Relationship Id="rId15" Type="http://schemas.openxmlformats.org/officeDocument/2006/relationships/font" Target="fonts/Lato-regular.fntdata"/><Relationship Id="rId14" Type="http://schemas.openxmlformats.org/officeDocument/2006/relationships/font" Target="fonts/Oxygen-bold.fntdata"/><Relationship Id="rId17" Type="http://schemas.openxmlformats.org/officeDocument/2006/relationships/font" Target="fonts/Lato-italic.fntdata"/><Relationship Id="rId16" Type="http://schemas.openxmlformats.org/officeDocument/2006/relationships/font" Target="fonts/Lato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18" Type="http://schemas.openxmlformats.org/officeDocument/2006/relationships/font" Target="fonts/Lato-boldItalic.fntdata"/><Relationship Id="rId7" Type="http://schemas.openxmlformats.org/officeDocument/2006/relationships/font" Target="fonts/RobotoSlab-regular.fntdata"/><Relationship Id="rId8" Type="http://schemas.openxmlformats.org/officeDocument/2006/relationships/font" Target="fonts/RobotoSlab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-3175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-3175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-3175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-3175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-3175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●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-3175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○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-3175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Char char="■"/>
              <a:defRPr b="0" i="0" sz="11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:notes"/>
          <p:cNvSpPr/>
          <p:nvPr>
            <p:ph idx="2" type="sldImg"/>
          </p:nvPr>
        </p:nvSpPr>
        <p:spPr>
          <a:xfrm>
            <a:off x="1210546" y="685800"/>
            <a:ext cx="44376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90" name="Google Shape;90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11" name="Google Shape;11;p2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" name="Google Shape;12;p2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" name="Google Shape;13;p2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" name="Google Shape;14;p2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" name="Google Shape;15;p2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16" name="Google Shape;16;p2"/>
          <p:cNvSpPr txBox="1"/>
          <p:nvPr>
            <p:ph type="title"/>
          </p:nvPr>
        </p:nvSpPr>
        <p:spPr>
          <a:xfrm>
            <a:off x="657910" y="3252436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7" name="Google Shape;17;p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dk1"/>
        </a:solidFill>
      </p:bgPr>
    </p:bg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" name="Google Shape;70;p11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71" name="Google Shape;71;p11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2" name="Google Shape;72;p11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3" name="Google Shape;73;p11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4" name="Google Shape;74;p11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75" name="Google Shape;75;p11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76" name="Google Shape;76;p11"/>
          <p:cNvSpPr txBox="1"/>
          <p:nvPr>
            <p:ph hasCustomPrompt="1" type="title"/>
          </p:nvPr>
        </p:nvSpPr>
        <p:spPr>
          <a:xfrm>
            <a:off x="342870" y="1898031"/>
            <a:ext cx="9372600" cy="30687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4800"/>
              <a:buNone/>
              <a:defRPr sz="148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77" name="Google Shape;77;p11"/>
          <p:cNvSpPr txBox="1"/>
          <p:nvPr>
            <p:ph idx="1" type="body"/>
          </p:nvPr>
        </p:nvSpPr>
        <p:spPr>
          <a:xfrm>
            <a:off x="342870" y="5091273"/>
            <a:ext cx="9372600" cy="19371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ctr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ctr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78" name="Google Shape;78;p1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Google Shape;80;p12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 1">
  <p:cSld name="TITLE_1"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Google Shape;82;p13"/>
          <p:cNvSpPr/>
          <p:nvPr/>
        </p:nvSpPr>
        <p:spPr>
          <a:xfrm>
            <a:off x="1677280" y="1016382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sp>
        <p:nvSpPr>
          <p:cNvPr id="83" name="Google Shape;83;p13"/>
          <p:cNvSpPr/>
          <p:nvPr/>
        </p:nvSpPr>
        <p:spPr>
          <a:xfrm rot="10800000">
            <a:off x="7191319" y="5051544"/>
            <a:ext cx="1189788" cy="1699912"/>
          </a:xfrm>
          <a:custGeom>
            <a:rect b="b" l="l" r="r" t="t"/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accent5"/>
            </a:solidFill>
            <a:prstDash val="solid"/>
            <a:miter lim="8000"/>
            <a:headEnd len="sm" w="sm" type="none"/>
            <a:tailEnd len="sm" w="sm" type="none"/>
          </a:ln>
        </p:spPr>
      </p:sp>
      <p:cxnSp>
        <p:nvCxnSpPr>
          <p:cNvPr id="84" name="Google Shape;84;p13"/>
          <p:cNvCxnSpPr/>
          <p:nvPr/>
        </p:nvCxnSpPr>
        <p:spPr>
          <a:xfrm>
            <a:off x="4795562" y="4257501"/>
            <a:ext cx="467400" cy="0"/>
          </a:xfrm>
          <a:prstGeom prst="straightConnector1">
            <a:avLst/>
          </a:prstGeom>
          <a:noFill/>
          <a:ln cap="flat" cmpd="sng" w="38100">
            <a:solidFill>
              <a:schemeClr val="accent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5" name="Google Shape;85;p13"/>
          <p:cNvSpPr txBox="1"/>
          <p:nvPr>
            <p:ph type="title"/>
          </p:nvPr>
        </p:nvSpPr>
        <p:spPr>
          <a:xfrm>
            <a:off x="1848332" y="1796598"/>
            <a:ext cx="6361800" cy="2202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4900"/>
              <a:buNone/>
              <a:defRPr sz="4900"/>
            </a:lvl9pPr>
          </a:lstStyle>
          <a:p/>
        </p:txBody>
      </p:sp>
      <p:sp>
        <p:nvSpPr>
          <p:cNvPr id="86" name="Google Shape;86;p13"/>
          <p:cNvSpPr txBox="1"/>
          <p:nvPr>
            <p:ph idx="1" type="subTitle"/>
          </p:nvPr>
        </p:nvSpPr>
        <p:spPr>
          <a:xfrm>
            <a:off x="1848332" y="4608058"/>
            <a:ext cx="6361800" cy="1373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5"/>
              </a:buClr>
              <a:buSzPts val="3000"/>
              <a:buFont typeface="Roboto Slab"/>
              <a:buNone/>
              <a:defRPr sz="3000">
                <a:solidFill>
                  <a:schemeClr val="accent5"/>
                </a:solidFill>
                <a:latin typeface="Roboto Slab"/>
                <a:ea typeface="Roboto Slab"/>
                <a:cs typeface="Roboto Slab"/>
                <a:sym typeface="Roboto Slab"/>
              </a:defRPr>
            </a:lvl9pPr>
          </a:lstStyle>
          <a:p/>
        </p:txBody>
      </p:sp>
      <p:sp>
        <p:nvSpPr>
          <p:cNvPr id="87" name="Google Shape;87;p13"/>
          <p:cNvSpPr txBox="1"/>
          <p:nvPr>
            <p:ph idx="12" type="sldNum"/>
          </p:nvPr>
        </p:nvSpPr>
        <p:spPr>
          <a:xfrm>
            <a:off x="9319704" y="7046639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dk1"/>
        </a:solidFill>
      </p:bgPr>
    </p:bg>
    <p:spTree>
      <p:nvGrpSpPr>
        <p:cNvPr id="18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oogle Shape;19;p3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20" name="Google Shape;20;p3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1" name="Google Shape;21;p3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2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2" name="Google Shape;22;p3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3" name="Google Shape;23;p3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24" name="Google Shape;24;p3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6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25" name="Google Shape;25;p3"/>
          <p:cNvSpPr txBox="1"/>
          <p:nvPr>
            <p:ph type="ctrTitle"/>
          </p:nvPr>
        </p:nvSpPr>
        <p:spPr>
          <a:xfrm>
            <a:off x="657910" y="2682558"/>
            <a:ext cx="9044400" cy="12675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200"/>
              <a:buNone/>
              <a:defRPr sz="52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6" name="Google Shape;26;p3"/>
          <p:cNvSpPr txBox="1"/>
          <p:nvPr>
            <p:ph idx="1" type="subTitle"/>
          </p:nvPr>
        </p:nvSpPr>
        <p:spPr>
          <a:xfrm>
            <a:off x="657897" y="4104046"/>
            <a:ext cx="9044400" cy="654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600"/>
              <a:buNone/>
              <a:defRPr sz="2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" name="Google Shape;27;p3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oogle Shape;29;p4"/>
          <p:cNvGrpSpPr/>
          <p:nvPr/>
        </p:nvGrpSpPr>
        <p:grpSpPr>
          <a:xfrm>
            <a:off x="0" y="5898834"/>
            <a:ext cx="10058401" cy="1873651"/>
            <a:chOff x="0" y="3903669"/>
            <a:chExt cx="9144000" cy="1239925"/>
          </a:xfrm>
        </p:grpSpPr>
        <p:sp>
          <p:nvSpPr>
            <p:cNvPr id="30" name="Google Shape;30;p4"/>
            <p:cNvSpPr/>
            <p:nvPr/>
          </p:nvSpPr>
          <p:spPr>
            <a:xfrm>
              <a:off x="8154895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1" name="Google Shape;31;p4"/>
            <p:cNvSpPr/>
            <p:nvPr/>
          </p:nvSpPr>
          <p:spPr>
            <a:xfrm flipH="1">
              <a:off x="6181163" y="3903669"/>
              <a:ext cx="989100" cy="9879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2" name="Google Shape;32;p4"/>
            <p:cNvSpPr/>
            <p:nvPr/>
          </p:nvSpPr>
          <p:spPr>
            <a:xfrm>
              <a:off x="7170274" y="3903669"/>
              <a:ext cx="989100" cy="9879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3" name="Google Shape;33;p4"/>
            <p:cNvSpPr/>
            <p:nvPr/>
          </p:nvSpPr>
          <p:spPr>
            <a:xfrm rot="10800000">
              <a:off x="8154757" y="3903682"/>
              <a:ext cx="989100" cy="9879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34" name="Google Shape;34;p4"/>
            <p:cNvSpPr/>
            <p:nvPr/>
          </p:nvSpPr>
          <p:spPr>
            <a:xfrm>
              <a:off x="0" y="4891594"/>
              <a:ext cx="9144000" cy="252000"/>
            </a:xfrm>
            <a:prstGeom prst="rect">
              <a:avLst/>
            </a:prstGeom>
            <a:solidFill>
              <a:schemeClr val="dk1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35" name="Google Shape;35;p4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36" name="Google Shape;36;p4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2200"/>
              <a:buChar char="●"/>
              <a:defRPr/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■"/>
              <a:defRPr/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●"/>
              <a:defRPr/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700"/>
              <a:buChar char="○"/>
              <a:defRPr/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700"/>
              <a:buChar char="■"/>
              <a:defRPr/>
            </a:lvl9pPr>
          </a:lstStyle>
          <a:p/>
        </p:txBody>
      </p:sp>
      <p:sp>
        <p:nvSpPr>
          <p:cNvPr id="37" name="Google Shape;37;p4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38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0" name="Google Shape;40;p5"/>
          <p:cNvSpPr txBox="1"/>
          <p:nvPr>
            <p:ph idx="1" type="body"/>
          </p:nvPr>
        </p:nvSpPr>
        <p:spPr>
          <a:xfrm>
            <a:off x="34287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1" name="Google Shape;41;p5"/>
          <p:cNvSpPr txBox="1"/>
          <p:nvPr>
            <p:ph idx="2" type="body"/>
          </p:nvPr>
        </p:nvSpPr>
        <p:spPr>
          <a:xfrm>
            <a:off x="5315640" y="1858629"/>
            <a:ext cx="43998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365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700"/>
              <a:buChar char="●"/>
              <a:defRPr sz="17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2" name="Google Shape;42;p5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3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6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700"/>
              <a:buNone/>
              <a:defRPr/>
            </a:lvl9pPr>
          </a:lstStyle>
          <a:p/>
        </p:txBody>
      </p:sp>
      <p:sp>
        <p:nvSpPr>
          <p:cNvPr id="45" name="Google Shape;45;p6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7"/>
          <p:cNvSpPr txBox="1"/>
          <p:nvPr>
            <p:ph type="title"/>
          </p:nvPr>
        </p:nvSpPr>
        <p:spPr>
          <a:xfrm>
            <a:off x="342870" y="839573"/>
            <a:ext cx="3088800" cy="11418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/>
        </p:txBody>
      </p:sp>
      <p:sp>
        <p:nvSpPr>
          <p:cNvPr id="48" name="Google Shape;48;p7"/>
          <p:cNvSpPr txBox="1"/>
          <p:nvPr>
            <p:ph idx="1" type="body"/>
          </p:nvPr>
        </p:nvSpPr>
        <p:spPr>
          <a:xfrm>
            <a:off x="342870" y="2214993"/>
            <a:ext cx="3088800" cy="46893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2385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500"/>
              <a:buChar char="●"/>
              <a:defRPr sz="1500"/>
            </a:lvl1pPr>
            <a:lvl2pPr indent="-3238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2pPr>
            <a:lvl3pPr indent="-3238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3pPr>
            <a:lvl4pPr indent="-3238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4pPr>
            <a:lvl5pPr indent="-3238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5pPr>
            <a:lvl6pPr indent="-3238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■"/>
              <a:defRPr sz="1500"/>
            </a:lvl6pPr>
            <a:lvl7pPr indent="-3238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●"/>
              <a:defRPr sz="1500"/>
            </a:lvl7pPr>
            <a:lvl8pPr indent="-3238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SzPts val="1500"/>
              <a:buChar char="○"/>
              <a:defRPr sz="1500"/>
            </a:lvl8pPr>
            <a:lvl9pPr indent="-3238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SzPts val="1500"/>
              <a:buChar char="■"/>
              <a:defRPr sz="1500"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accent4"/>
        </a:solidFill>
      </p:bgPr>
    </p:bg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6708216" y="7"/>
            <a:ext cx="3350188" cy="3068395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4" name="Google Shape;54;p8"/>
            <p:cNvSpPr/>
            <p:nvPr/>
          </p:nvSpPr>
          <p:spPr>
            <a:xfrm flipH="1" rot="10800000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anchorCtr="0" anchor="ctr" bIns="113100" lIns="113100" spcFirstLastPara="1" rIns="113100" wrap="square" tIns="113100">
              <a:noAutofit/>
            </a:bodyPr>
            <a:lstStyle/>
            <a:p>
              <a:pPr indent="0" lvl="0" marL="0" marR="0" rtl="0" algn="l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r>
                <a:t/>
              </a:r>
              <a:endPara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57" name="Google Shape;57;p8"/>
          <p:cNvSpPr txBox="1"/>
          <p:nvPr>
            <p:ph type="title"/>
          </p:nvPr>
        </p:nvSpPr>
        <p:spPr>
          <a:xfrm>
            <a:off x="539275" y="795373"/>
            <a:ext cx="6180600" cy="6181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5900"/>
              <a:buNone/>
              <a:defRPr sz="59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58" name="Google Shape;58;p8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59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9"/>
          <p:cNvSpPr/>
          <p:nvPr/>
        </p:nvSpPr>
        <p:spPr>
          <a:xfrm>
            <a:off x="5029200" y="-264"/>
            <a:ext cx="5029200" cy="77724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61" name="Google Shape;61;p9"/>
          <p:cNvCxnSpPr/>
          <p:nvPr/>
        </p:nvCxnSpPr>
        <p:spPr>
          <a:xfrm>
            <a:off x="5532643" y="6793200"/>
            <a:ext cx="5151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62" name="Google Shape;62;p9"/>
          <p:cNvSpPr txBox="1"/>
          <p:nvPr>
            <p:ph type="title"/>
          </p:nvPr>
        </p:nvSpPr>
        <p:spPr>
          <a:xfrm>
            <a:off x="292050" y="1739440"/>
            <a:ext cx="4449600" cy="2364000"/>
          </a:xfrm>
          <a:prstGeom prst="rect">
            <a:avLst/>
          </a:prstGeom>
          <a:noFill/>
          <a:ln>
            <a:noFill/>
          </a:ln>
        </p:spPr>
        <p:txBody>
          <a:bodyPr anchorCtr="0" anchor="b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63" name="Google Shape;63;p9"/>
          <p:cNvSpPr txBox="1"/>
          <p:nvPr>
            <p:ph idx="1" type="subTitle"/>
          </p:nvPr>
        </p:nvSpPr>
        <p:spPr>
          <a:xfrm>
            <a:off x="292050" y="4184268"/>
            <a:ext cx="4449600" cy="19182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600"/>
              <a:buNone/>
              <a:defRPr sz="2600"/>
            </a:lvl9pPr>
          </a:lstStyle>
          <a:p/>
        </p:txBody>
      </p:sp>
      <p:sp>
        <p:nvSpPr>
          <p:cNvPr id="64" name="Google Shape;64;p9"/>
          <p:cNvSpPr txBox="1"/>
          <p:nvPr>
            <p:ph idx="2" type="body"/>
          </p:nvPr>
        </p:nvSpPr>
        <p:spPr>
          <a:xfrm>
            <a:off x="5433450" y="1094347"/>
            <a:ext cx="4220700" cy="558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368300" lvl="0" marL="45720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2200"/>
              <a:buChar char="●"/>
              <a:defRPr>
                <a:solidFill>
                  <a:schemeClr val="lt1"/>
                </a:solidFill>
              </a:defRPr>
            </a:lvl1pPr>
            <a:lvl2pPr indent="-336550" lvl="1" marL="914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2pPr>
            <a:lvl3pPr indent="-336550" lvl="2" marL="1371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3pPr>
            <a:lvl4pPr indent="-336550" lvl="3" marL="18288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4pPr>
            <a:lvl5pPr indent="-336550" lvl="4" marL="22860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5pPr>
            <a:lvl6pPr indent="-336550" lvl="5" marL="27432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6pPr>
            <a:lvl7pPr indent="-336550" lvl="6" marL="32004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●"/>
              <a:defRPr>
                <a:solidFill>
                  <a:schemeClr val="lt1"/>
                </a:solidFill>
              </a:defRPr>
            </a:lvl7pPr>
            <a:lvl8pPr indent="-336550" lvl="7" marL="365760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lt1"/>
              </a:buClr>
              <a:buSzPts val="1700"/>
              <a:buChar char="○"/>
              <a:defRPr>
                <a:solidFill>
                  <a:schemeClr val="lt1"/>
                </a:solidFill>
              </a:defRPr>
            </a:lvl8pPr>
            <a:lvl9pPr indent="-336550" lvl="8" marL="411480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lt1"/>
              </a:buClr>
              <a:buSzPts val="17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65" name="Google Shape;65;p9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p10"/>
          <p:cNvSpPr txBox="1"/>
          <p:nvPr>
            <p:ph idx="1" type="body"/>
          </p:nvPr>
        </p:nvSpPr>
        <p:spPr>
          <a:xfrm>
            <a:off x="351450" y="6392869"/>
            <a:ext cx="6598800" cy="90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-228600" lvl="0" marL="45720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200"/>
              <a:buNone/>
              <a:defRPr/>
            </a:lvl1pPr>
          </a:lstStyle>
          <a:p/>
        </p:txBody>
      </p:sp>
      <p:sp>
        <p:nvSpPr>
          <p:cNvPr id="68" name="Google Shape;68;p10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geometric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42870" y="619556"/>
            <a:ext cx="9372600" cy="9186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700"/>
              <a:buFont typeface="Roboto"/>
              <a:buNone/>
              <a:defRPr b="0" i="0" sz="3700" u="none" cap="none" strike="noStrike">
                <a:solidFill>
                  <a:schemeClr val="dk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42870" y="1858478"/>
            <a:ext cx="9372600" cy="5045700"/>
          </a:xfrm>
          <a:prstGeom prst="rect">
            <a:avLst/>
          </a:prstGeom>
          <a:noFill/>
          <a:ln>
            <a:noFill/>
          </a:ln>
        </p:spPr>
        <p:txBody>
          <a:bodyPr anchorCtr="0" anchor="t" bIns="113100" lIns="113100" spcFirstLastPara="1" rIns="113100" wrap="square" tIns="113100">
            <a:noAutofit/>
          </a:bodyPr>
          <a:lstStyle>
            <a:lvl1pPr indent="-3683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200"/>
              <a:buFont typeface="Roboto"/>
              <a:buChar char="●"/>
              <a:defRPr b="0" i="0" sz="22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-336550" lvl="1" marL="914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-336550" lvl="2" marL="1371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-336550" lvl="3" marL="18288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-336550" lvl="4" marL="22860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-336550" lvl="5" marL="27432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-336550" lvl="6" marL="32004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●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-336550" lvl="7" marL="3657600" marR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2"/>
              </a:buClr>
              <a:buSzPts val="1700"/>
              <a:buFont typeface="Roboto"/>
              <a:buChar char="○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-336550" lvl="8" marL="4114800" marR="0" rtl="0" algn="l">
              <a:lnSpc>
                <a:spcPct val="115000"/>
              </a:lnSpc>
              <a:spcBef>
                <a:spcPts val="2000"/>
              </a:spcBef>
              <a:spcAft>
                <a:spcPts val="2000"/>
              </a:spcAft>
              <a:buClr>
                <a:schemeClr val="dk2"/>
              </a:buClr>
              <a:buSzPts val="1700"/>
              <a:buFont typeface="Roboto"/>
              <a:buChar char="■"/>
              <a:defRPr b="0" i="0" sz="1700" u="none" cap="none" strike="noStrike">
                <a:solidFill>
                  <a:schemeClr val="dk2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9306474" y="7028465"/>
            <a:ext cx="603600" cy="594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  <a:defRPr b="0" i="0" sz="1200" u="none" cap="none" strike="noStrike">
                <a:solidFill>
                  <a:schemeClr val="lt1"/>
                </a:solidFill>
                <a:latin typeface="Roboto"/>
                <a:ea typeface="Roboto"/>
                <a:cs typeface="Roboto"/>
                <a:sym typeface="Robo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4.png"/><Relationship Id="rId6" Type="http://schemas.openxmlformats.org/officeDocument/2006/relationships/image" Target="../media/image3.png"/><Relationship Id="rId7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rgbClr val="FFFFFF"/>
        </a:solidFill>
      </p:bgPr>
    </p:bg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p14"/>
          <p:cNvSpPr/>
          <p:nvPr/>
        </p:nvSpPr>
        <p:spPr>
          <a:xfrm>
            <a:off x="8930650" y="0"/>
            <a:ext cx="1127700" cy="1533300"/>
          </a:xfrm>
          <a:prstGeom prst="rect">
            <a:avLst/>
          </a:prstGeom>
          <a:solidFill>
            <a:srgbClr val="FFFFFF">
              <a:alpha val="59607"/>
            </a:srgbClr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93" name="Google Shape;93;p14"/>
          <p:cNvCxnSpPr/>
          <p:nvPr/>
        </p:nvCxnSpPr>
        <p:spPr>
          <a:xfrm flipH="1" rot="10800000">
            <a:off x="9930800" y="2941300"/>
            <a:ext cx="10800" cy="47439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4" name="Google Shape;94;p14"/>
          <p:cNvCxnSpPr/>
          <p:nvPr/>
        </p:nvCxnSpPr>
        <p:spPr>
          <a:xfrm>
            <a:off x="152625" y="87200"/>
            <a:ext cx="0" cy="19185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95" name="Google Shape;95;p14"/>
          <p:cNvCxnSpPr/>
          <p:nvPr/>
        </p:nvCxnSpPr>
        <p:spPr>
          <a:xfrm flipH="1">
            <a:off x="970200" y="7674300"/>
            <a:ext cx="89715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6" name="Google Shape;96;p14"/>
          <p:cNvSpPr/>
          <p:nvPr/>
        </p:nvSpPr>
        <p:spPr>
          <a:xfrm>
            <a:off x="10900" y="2037500"/>
            <a:ext cx="915600" cy="5734800"/>
          </a:xfrm>
          <a:prstGeom prst="rect">
            <a:avLst/>
          </a:prstGeom>
          <a:solidFill>
            <a:srgbClr val="212D74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7" name="Google Shape;97;p14"/>
          <p:cNvSpPr txBox="1"/>
          <p:nvPr>
            <p:ph type="title"/>
          </p:nvPr>
        </p:nvSpPr>
        <p:spPr>
          <a:xfrm>
            <a:off x="1487375" y="1637025"/>
            <a:ext cx="7951200" cy="63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4000">
                <a:solidFill>
                  <a:srgbClr val="0B5394"/>
                </a:solidFill>
                <a:latin typeface="Arial"/>
                <a:ea typeface="Arial"/>
                <a:cs typeface="Arial"/>
                <a:sym typeface="Arial"/>
              </a:rPr>
              <a:t>Certificate of Participation</a:t>
            </a:r>
            <a:endParaRPr b="1" sz="4000">
              <a:solidFill>
                <a:srgbClr val="0B5394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98" name="Google Shape;98;p14"/>
          <p:cNvPicPr preferRelativeResize="0"/>
          <p:nvPr/>
        </p:nvPicPr>
        <p:blipFill rotWithShape="1">
          <a:blip r:embed="rId3">
            <a:alphaModFix/>
          </a:blip>
          <a:srcRect b="0" l="0" r="0" t="33469"/>
          <a:stretch/>
        </p:blipFill>
        <p:spPr>
          <a:xfrm>
            <a:off x="8930650" y="152402"/>
            <a:ext cx="1127750" cy="1301888"/>
          </a:xfrm>
          <a:prstGeom prst="rect">
            <a:avLst/>
          </a:prstGeom>
          <a:noFill/>
          <a:ln>
            <a:noFill/>
          </a:ln>
        </p:spPr>
      </p:pic>
      <p:pic>
        <p:nvPicPr>
          <p:cNvPr id="99" name="Google Shape;99;p14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306125" y="430750"/>
            <a:ext cx="3829275" cy="827685"/>
          </a:xfrm>
          <a:prstGeom prst="rect">
            <a:avLst/>
          </a:prstGeom>
          <a:noFill/>
          <a:ln>
            <a:noFill/>
          </a:ln>
        </p:spPr>
      </p:pic>
      <p:pic>
        <p:nvPicPr>
          <p:cNvPr id="100" name="Google Shape;100;p14"/>
          <p:cNvPicPr preferRelativeResize="0"/>
          <p:nvPr/>
        </p:nvPicPr>
        <p:blipFill rotWithShape="1">
          <a:blip r:embed="rId5">
            <a:alphaModFix/>
          </a:blip>
          <a:srcRect b="30099" l="0" r="0" t="27513"/>
          <a:stretch/>
        </p:blipFill>
        <p:spPr>
          <a:xfrm>
            <a:off x="4135395" y="172988"/>
            <a:ext cx="3047134" cy="1259250"/>
          </a:xfrm>
          <a:prstGeom prst="rect">
            <a:avLst/>
          </a:prstGeom>
          <a:noFill/>
          <a:ln>
            <a:noFill/>
          </a:ln>
        </p:spPr>
      </p:pic>
      <p:sp>
        <p:nvSpPr>
          <p:cNvPr id="101" name="Google Shape;101;p14"/>
          <p:cNvSpPr txBox="1"/>
          <p:nvPr/>
        </p:nvSpPr>
        <p:spPr>
          <a:xfrm>
            <a:off x="1487375" y="2549275"/>
            <a:ext cx="7951200" cy="287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This is to certificate that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r>
              <a:t/>
            </a:r>
            <a:endParaRPr b="0" i="0" sz="1200" u="none" cap="none" strike="noStrike">
              <a:solidFill>
                <a:srgbClr val="FFFF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800"/>
              <a:buFont typeface="Arial"/>
              <a:buNone/>
            </a:pPr>
            <a:r>
              <a:rPr b="1" lang="en" sz="38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VISHAL KUMAR </a:t>
            </a:r>
            <a:endParaRPr b="0" i="0" sz="18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has participate in the Webinar on</a:t>
            </a:r>
            <a:endParaRPr b="0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b="1" lang="en" sz="2400" u="sng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Decision Making in Fuzzy Environment </a:t>
            </a:r>
            <a:endParaRPr b="0" i="0" sz="1800" u="none" cap="none" strike="noStrike">
              <a:solidFill>
                <a:srgbClr val="0B5394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Presented by</a:t>
            </a:r>
            <a:r>
              <a:rPr b="0" i="0" lang="en" sz="1800" u="none" cap="none" strike="noStrike">
                <a:solidFill>
                  <a:srgbClr val="FFFFFF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lang="en" sz="2400">
                <a:solidFill>
                  <a:srgbClr val="0000FF"/>
                </a:solidFill>
                <a:latin typeface="Lato"/>
                <a:ea typeface="Lato"/>
                <a:cs typeface="Lato"/>
                <a:sym typeface="Lato"/>
              </a:rPr>
              <a:t>Prof. Ioan Dzitac</a:t>
            </a:r>
            <a:endParaRPr b="1" i="0" sz="1000" u="none" cap="none" strike="noStrike">
              <a:solidFill>
                <a:srgbClr val="0000FF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On </a:t>
            </a:r>
            <a:r>
              <a:rPr b="1" lang="en" sz="2000">
                <a:latin typeface="Lato"/>
                <a:ea typeface="Lato"/>
                <a:cs typeface="Lato"/>
                <a:sym typeface="Lato"/>
              </a:rPr>
              <a:t>11th July 2020</a:t>
            </a:r>
            <a:endParaRPr b="0" i="0" sz="20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0" i="0" lang="en" sz="20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Organised By</a:t>
            </a:r>
            <a:r>
              <a:rPr b="0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 </a:t>
            </a:r>
            <a:r>
              <a:rPr b="1" i="0" lang="en" sz="2000" u="none" cap="none" strike="noStrike">
                <a:solidFill>
                  <a:srgbClr val="0B5394"/>
                </a:solidFill>
                <a:latin typeface="Lato"/>
                <a:ea typeface="Lato"/>
                <a:cs typeface="Lato"/>
                <a:sym typeface="Lato"/>
              </a:rPr>
              <a:t>NJR i3 LABS, Techno India NJR Institute of Technology</a:t>
            </a:r>
            <a:endParaRPr b="0" i="0" sz="2000" u="none" cap="none" strike="noStrike">
              <a:solidFill>
                <a:srgbClr val="0B5394"/>
              </a:solidFill>
              <a:latin typeface="Oxygen"/>
              <a:ea typeface="Oxygen"/>
              <a:cs typeface="Oxygen"/>
              <a:sym typeface="Oxygen"/>
            </a:endParaRPr>
          </a:p>
        </p:txBody>
      </p:sp>
      <p:sp>
        <p:nvSpPr>
          <p:cNvPr id="102" name="Google Shape;102;p14"/>
          <p:cNvSpPr txBox="1"/>
          <p:nvPr>
            <p:ph type="title"/>
          </p:nvPr>
        </p:nvSpPr>
        <p:spPr>
          <a:xfrm rot="-5400000">
            <a:off x="-2381850" y="4492600"/>
            <a:ext cx="5701200" cy="81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113100" lIns="113100" spcFirstLastPara="1" rIns="113100" wrap="square" tIns="113100">
            <a:noAutofit/>
          </a:bodyPr>
          <a:lstStyle/>
          <a:p>
            <a:pPr indent="0" lvl="0" marL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</a:pPr>
            <a:r>
              <a:rPr b="1" lang="en" sz="5500">
                <a:solidFill>
                  <a:srgbClr val="FFFFFF"/>
                </a:solidFill>
                <a:latin typeface="Arial"/>
                <a:ea typeface="Arial"/>
                <a:cs typeface="Arial"/>
                <a:sym typeface="Arial"/>
              </a:rPr>
              <a:t>TECHTALKS 4.0</a:t>
            </a:r>
            <a:endParaRPr b="1" sz="5500">
              <a:solidFill>
                <a:srgbClr val="FFFFFF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cxnSp>
        <p:nvCxnSpPr>
          <p:cNvPr id="103" name="Google Shape;103;p14"/>
          <p:cNvCxnSpPr/>
          <p:nvPr/>
        </p:nvCxnSpPr>
        <p:spPr>
          <a:xfrm flipH="1" rot="10800000">
            <a:off x="2829375" y="3680500"/>
            <a:ext cx="5345700" cy="22500"/>
          </a:xfrm>
          <a:prstGeom prst="straightConnector1">
            <a:avLst/>
          </a:prstGeom>
          <a:noFill/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cxnSp>
      <p:cxnSp>
        <p:nvCxnSpPr>
          <p:cNvPr id="104" name="Google Shape;104;p14"/>
          <p:cNvCxnSpPr/>
          <p:nvPr/>
        </p:nvCxnSpPr>
        <p:spPr>
          <a:xfrm flipH="1" rot="10800000">
            <a:off x="152625" y="76400"/>
            <a:ext cx="6584100" cy="10800"/>
          </a:xfrm>
          <a:prstGeom prst="straightConnector1">
            <a:avLst/>
          </a:prstGeom>
          <a:noFill/>
          <a:ln cap="flat" cmpd="sng" w="19050">
            <a:solidFill>
              <a:srgbClr val="212D74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5" name="Google Shape;105;p14"/>
          <p:cNvPicPr preferRelativeResize="0"/>
          <p:nvPr/>
        </p:nvPicPr>
        <p:blipFill rotWithShape="1">
          <a:blip r:embed="rId6">
            <a:alphaModFix/>
          </a:blip>
          <a:srcRect b="0" l="0" r="0" t="0"/>
          <a:stretch/>
        </p:blipFill>
        <p:spPr>
          <a:xfrm rot="872475">
            <a:off x="2338943" y="5845848"/>
            <a:ext cx="1192514" cy="669948"/>
          </a:xfrm>
          <a:prstGeom prst="rect">
            <a:avLst/>
          </a:prstGeom>
          <a:noFill/>
          <a:ln>
            <a:noFill/>
          </a:ln>
        </p:spPr>
      </p:pic>
      <p:sp>
        <p:nvSpPr>
          <p:cNvPr id="106" name="Google Shape;106;p14"/>
          <p:cNvSpPr txBox="1"/>
          <p:nvPr/>
        </p:nvSpPr>
        <p:spPr>
          <a:xfrm>
            <a:off x="14875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Aaditya Maheshwari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Principal Investigator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NJR i3 LABS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sp>
        <p:nvSpPr>
          <p:cNvPr id="107" name="Google Shape;107;p14"/>
          <p:cNvSpPr txBox="1"/>
          <p:nvPr/>
        </p:nvSpPr>
        <p:spPr>
          <a:xfrm>
            <a:off x="6598150" y="6607700"/>
            <a:ext cx="2895300" cy="948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000"/>
              <a:buFont typeface="Arial"/>
              <a:buNone/>
            </a:pPr>
            <a:r>
              <a:rPr b="1" i="0" lang="en" sz="2000" u="none" cap="none" strike="noStrike">
                <a:solidFill>
                  <a:srgbClr val="1C4587"/>
                </a:solidFill>
                <a:latin typeface="Lato"/>
                <a:ea typeface="Lato"/>
                <a:cs typeface="Lato"/>
                <a:sym typeface="Lato"/>
              </a:rPr>
              <a:t>Yogendra Singh Solanki</a:t>
            </a:r>
            <a:endParaRPr b="1" i="0" sz="2000" u="none" cap="none" strike="noStrike">
              <a:solidFill>
                <a:srgbClr val="1C4587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IEEE SB Counselor</a:t>
            </a:r>
            <a:endParaRPr b="0" i="0" sz="14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r>
              <a:rPr b="1" i="0" lang="en" sz="1800" u="none" cap="none" strike="noStrike">
                <a:solidFill>
                  <a:srgbClr val="000000"/>
                </a:solidFill>
                <a:latin typeface="Lato"/>
                <a:ea typeface="Lato"/>
                <a:cs typeface="Lato"/>
                <a:sym typeface="Lato"/>
              </a:rPr>
              <a:t>Techno India NJR</a:t>
            </a:r>
            <a:endParaRPr b="1" i="0" sz="1800" u="none" cap="none" strike="noStrike">
              <a:solidFill>
                <a:srgbClr val="000000"/>
              </a:solidFill>
              <a:latin typeface="Lato"/>
              <a:ea typeface="Lato"/>
              <a:cs typeface="Lato"/>
              <a:sym typeface="Lato"/>
            </a:endParaRPr>
          </a:p>
        </p:txBody>
      </p:sp>
      <p:pic>
        <p:nvPicPr>
          <p:cNvPr id="108" name="Google Shape;108;p14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7146600" y="5814375"/>
            <a:ext cx="1784051" cy="7162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Geometric">
  <a:themeElements>
    <a:clrScheme name="Geometric">
      <a:dk1>
        <a:srgbClr val="2A3990"/>
      </a:dk1>
      <a:lt1>
        <a:srgbClr val="FFFFFF"/>
      </a:lt1>
      <a:dk2>
        <a:srgbClr val="434343"/>
      </a:dk2>
      <a:lt2>
        <a:srgbClr val="999999"/>
      </a:lt2>
      <a:accent1>
        <a:srgbClr val="212D74"/>
      </a:accent1>
      <a:accent2>
        <a:srgbClr val="3949AB"/>
      </a:accent2>
      <a:accent3>
        <a:srgbClr val="9C254D"/>
      </a:accent3>
      <a:accent4>
        <a:srgbClr val="D23369"/>
      </a:accent4>
      <a:accent5>
        <a:srgbClr val="F06292"/>
      </a:accent5>
      <a:accent6>
        <a:srgbClr val="7890CD"/>
      </a:accent6>
      <a:hlink>
        <a:srgbClr val="F06292"/>
      </a:hlink>
      <a:folHlink>
        <a:srgbClr val="F0629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